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1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5BCA7A-2B16-4965-940A-B5BC154C1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9486285-6870-41C6-8A3F-E34292C77D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116266-C9AE-401C-99D4-80775565D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2314701-5EED-4BE5-8E21-BA4597D7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9F21D9-3512-4165-80AF-A023CF80F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595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398CE5-6AB2-4463-9ACB-54435936E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303A94A-C789-4089-A36D-464F4886E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157C25-96BC-48FA-8057-99E279F09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44F78A-E1D9-4CD3-B37C-902FEE0B7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3CB554-1061-4FF6-82A8-CCF163FF5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58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BEF8D8E-C0C9-4F0C-9094-C1C83CFBB9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F12B45-1942-4D1F-B508-47BC1AA0DC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1DF0A0-5268-481C-8C59-A844CBB1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849324C-9288-422A-A1B4-71A588ACC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9B05C5-1456-4858-9E55-B0EEA494A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646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63FDEC-CF3D-47F2-B8AF-CE57ACCDF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2623FF-F656-46B0-8A9E-BDCCCD5FA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FCBD07-0CF9-4DCD-B84A-D669BA4F5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4C1F07-755A-473A-B089-0E3D3F193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238493-C0EE-4EC1-B2DA-63CC3051D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8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314904-67B0-47A2-A437-BBAA4CB64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39A53EA-41F9-41D1-9EC6-90FC6BAEC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8B3A93-A2BB-4600-A9A8-67779EBDE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6872F6-5C63-4DD3-A929-CABD9A972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617663-698F-452B-B09D-864BC1179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110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53FEF9-FBC9-4BB0-BA77-AB69770A8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75276B9-EE45-4DA2-B38A-4220F8DED5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A6863E2-0457-4DA1-AA53-CF320795E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A346EED-B9CA-49A7-95AB-43C20E595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091CC24-2796-4A13-98BD-17F757B75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2C8852-CBBB-4873-8C3D-12FCB5A06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412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07F768-1466-4BBE-9269-8A856B6F3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F0404B-E346-43A6-BEE7-9CCFF932C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64C3724-99AD-48D8-82B1-FAE3D319B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32AC16E-4D80-4042-89A0-1AE0EBD22E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64E4C38-011B-407F-AADF-E80D895AE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1198F57-721C-4CAA-B966-6A61879BF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3EA4FB7-74ED-4C28-AF0E-26D8B25EE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FE20902-E26D-430D-9986-22766D80F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00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CAE095-6A12-49A5-A3CF-7B3261C71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CDD7AF-5C65-49E9-A644-D953935D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2E25B21-9145-4A06-9728-6E5090ECD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5C11913-3F3B-4D19-9639-C05DDBDD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941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9BAF9E5-C687-4EE9-838D-F094AF701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1169563-F208-43B8-94E4-5010D82E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6FE030D-F560-4904-8BF1-B4606A30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028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ABF322-E032-471A-AFA4-7289DE28B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E499A29-3179-4E21-96B4-DE0378964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D7FF33B-92ED-47B5-8918-F34FE9F830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768A52-8C2E-41C3-9B7A-ED1993FF5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01B0FB4-7967-4F56-B50A-59ECF7553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811DF70-F42F-455F-B4B1-388002014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7850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0DEC26-2B2B-4E79-B76B-F5706569F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5F9E82A-7B09-4EF3-9251-265F593415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55C5939-D1DA-446E-9FBA-A4F2EC65F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711753F-4F76-4604-B5B0-ED9598531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56E5324-71EC-4F91-843C-6DC1C0C16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1EEE25D-0BA7-4645-ACE8-76CBBC36C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2300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7A75732-932F-49C1-8F81-B3F115D36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87A5121-A8E1-45D1-A602-775354DCB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07FE9A-9860-4824-A1DB-2B188FA2A1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2E81A2B-28F1-48F6-A72E-B543C119E0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44DFC3-FBA1-49FD-AB4E-812CEC8C7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948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개체 7">
            <a:extLst>
              <a:ext uri="{FF2B5EF4-FFF2-40B4-BE49-F238E27FC236}">
                <a16:creationId xmlns:a16="http://schemas.microsoft.com/office/drawing/2014/main" id="{C9289B5C-1D20-4BA9-878C-D065A079EAD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5681516"/>
              </p:ext>
            </p:extLst>
          </p:nvPr>
        </p:nvGraphicFramePr>
        <p:xfrm>
          <a:off x="3228287" y="1292887"/>
          <a:ext cx="6114121" cy="48847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060280" imgH="1645920" progId="">
                  <p:embed/>
                </p:oleObj>
              </mc:Choice>
              <mc:Fallback>
                <p:oleObj r:id="rId2" imgW="2060280" imgH="16459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228287" y="1292887"/>
                        <a:ext cx="6114121" cy="488470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B1C07F7-5188-488C-8849-BB372730F4C5}"/>
              </a:ext>
            </a:extLst>
          </p:cNvPr>
          <p:cNvSpPr txBox="1"/>
          <p:nvPr/>
        </p:nvSpPr>
        <p:spPr>
          <a:xfrm>
            <a:off x="0" y="0"/>
            <a:ext cx="456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RPE1 </a:t>
            </a:r>
            <a:r>
              <a:rPr lang="en-US" altLang="ko-KR" b="1"/>
              <a:t>GJA1 siRNA-Rab8a, 11 </a:t>
            </a:r>
            <a:r>
              <a:rPr lang="en-US" altLang="ko-KR" b="1" dirty="0"/>
              <a:t>expression</a:t>
            </a:r>
            <a:endParaRPr lang="ko-KR" alt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8D217D-47B4-476B-A9A3-51F2BE95CDC0}"/>
              </a:ext>
            </a:extLst>
          </p:cNvPr>
          <p:cNvSpPr txBox="1"/>
          <p:nvPr/>
        </p:nvSpPr>
        <p:spPr>
          <a:xfrm>
            <a:off x="5537834" y="4972373"/>
            <a:ext cx="111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IB : GJA1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477535D8-1CEF-4199-9285-4C2F3B88A746}"/>
              </a:ext>
            </a:extLst>
          </p:cNvPr>
          <p:cNvSpPr/>
          <p:nvPr/>
        </p:nvSpPr>
        <p:spPr>
          <a:xfrm>
            <a:off x="5556550" y="4026320"/>
            <a:ext cx="660100" cy="2980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0AF3DCC-9FE3-47DD-6FFE-F545179D9A3E}"/>
              </a:ext>
            </a:extLst>
          </p:cNvPr>
          <p:cNvSpPr txBox="1"/>
          <p:nvPr/>
        </p:nvSpPr>
        <p:spPr>
          <a:xfrm rot="18900000">
            <a:off x="5596454" y="3469229"/>
            <a:ext cx="396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WT</a:t>
            </a:r>
            <a:endParaRPr lang="ko-KR" altLang="en-US" sz="12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078473-252A-1ACB-2C33-8C8D91EDBD71}"/>
              </a:ext>
            </a:extLst>
          </p:cNvPr>
          <p:cNvSpPr txBox="1"/>
          <p:nvPr/>
        </p:nvSpPr>
        <p:spPr>
          <a:xfrm rot="18900000">
            <a:off x="5864675" y="3290500"/>
            <a:ext cx="901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GJA1 siRNA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01852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0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 동길</dc:creator>
  <cp:lastModifiedBy>(교원) 박태주 (생명과학과)</cp:lastModifiedBy>
  <cp:revision>5</cp:revision>
  <dcterms:created xsi:type="dcterms:W3CDTF">2022-01-13T09:08:00Z</dcterms:created>
  <dcterms:modified xsi:type="dcterms:W3CDTF">2022-06-30T07:01:04Z</dcterms:modified>
</cp:coreProperties>
</file>